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78" r:id="rId5"/>
    <p:sldId id="279" r:id="rId6"/>
    <p:sldId id="280" r:id="rId7"/>
    <p:sldId id="260" r:id="rId8"/>
    <p:sldId id="261" r:id="rId9"/>
    <p:sldId id="282" r:id="rId10"/>
    <p:sldId id="281" r:id="rId11"/>
    <p:sldId id="269" r:id="rId12"/>
    <p:sldId id="277" r:id="rId13"/>
    <p:sldId id="270" r:id="rId14"/>
    <p:sldId id="276" r:id="rId15"/>
    <p:sldId id="284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6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0794-3119-4EED-A0CE-5E6E8B6D1524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61689-2D38-4416-992F-2911A0C5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0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6EAF613-E14E-496E-9A35-DF33CEADEFAA}" type="datetimeFigureOut">
              <a:rPr lang="ru-RU" smtClean="0"/>
              <a:pPr/>
              <a:t>30-01-2017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99FB23-3912-4364-AAAE-8D5B27621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adikal.ru/F/s005.radikal.ru/i211/1002/fe/32c8c4acccdb.jpg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adikal.ru/F/s39.radikal.ru/i084/1002/67/1cbf334ea59f.jpg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ezhna.com/showjournal.php?journalid=2523043&amp;tagid=7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623792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Изготовление </a:t>
            </a:r>
            <a:r>
              <a:rPr lang="ru-RU" sz="4400" b="1" dirty="0"/>
              <a:t>русских валенок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X\Desktop\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5715000" cy="1209675"/>
          </a:xfrm>
          <a:prstGeom prst="rect">
            <a:avLst/>
          </a:prstGeom>
          <a:noFill/>
        </p:spPr>
      </p:pic>
      <p:pic>
        <p:nvPicPr>
          <p:cNvPr id="1027" name="Picture 3" descr="C:\Users\X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2520280" cy="2148830"/>
          </a:xfrm>
          <a:prstGeom prst="rect">
            <a:avLst/>
          </a:prstGeom>
          <a:noFill/>
        </p:spPr>
      </p:pic>
      <p:pic>
        <p:nvPicPr>
          <p:cNvPr id="1028" name="Picture 4" descr="C:\Users\X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2140446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Эта заготовка уже отдаленно напоминает по форме валенок, только очень большого размера. Потом заготовку натягивают на колодку и старательно отбивают со всех сторон деревянной колотушкой, пока изделие не примет форму обычного валенка и нужного размера.</a:t>
            </a:r>
          </a:p>
          <a:p>
            <a:r>
              <a:rPr lang="ru-RU" dirty="0"/>
              <a:t>По завершении всех этих процедур валенок отправляют </a:t>
            </a:r>
            <a:r>
              <a:rPr lang="ru-RU" dirty="0" smtClean="0"/>
              <a:t>сушиться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27821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Посушившись</a:t>
            </a:r>
            <a:r>
              <a:rPr lang="ru-RU" dirty="0"/>
              <a:t>, валенки, как румяные пирожки, по конвейеру выезжают из сушильной камеры - </a:t>
            </a:r>
            <a:r>
              <a:rPr lang="ru-RU" dirty="0" err="1"/>
              <a:t>горяченькие</a:t>
            </a:r>
            <a:r>
              <a:rPr lang="ru-RU" dirty="0"/>
              <a:t> и почти готовые. В отделочном цехе </a:t>
            </a:r>
            <a:r>
              <a:rPr lang="ru-RU" dirty="0" smtClean="0"/>
              <a:t>их подчищают </a:t>
            </a:r>
            <a:r>
              <a:rPr lang="ru-RU" dirty="0"/>
              <a:t>от ворса, чтобы не были лохматыми</a:t>
            </a:r>
          </a:p>
          <a:p>
            <a:endParaRPr lang="ru-RU" dirty="0"/>
          </a:p>
        </p:txBody>
      </p:sp>
      <p:pic>
        <p:nvPicPr>
          <p:cNvPr id="4" name="Рисунок 3" descr="http://s005.radikal.ru/i211/1002/fe/32c8c4acccdbt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55446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39.radikal.ru/i084/1002/67/1cbf334ea59ft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77768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2663825" cy="2088232"/>
          </a:xfrm>
          <a:prstGeom prst="rect">
            <a:avLst/>
          </a:prstGeom>
          <a:noFill/>
        </p:spPr>
      </p:pic>
      <p:pic>
        <p:nvPicPr>
          <p:cNvPr id="5" name="Picture 9" descr="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2447925" cy="2016125"/>
          </a:xfrm>
          <a:prstGeom prst="rect">
            <a:avLst/>
          </a:prstGeom>
          <a:noFill/>
        </p:spPr>
      </p:pic>
      <p:pic>
        <p:nvPicPr>
          <p:cNvPr id="6" name="Picture 8" descr="2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2376487" cy="2016125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348881"/>
            <a:ext cx="7239000" cy="4106854"/>
          </a:xfrm>
        </p:spPr>
        <p:txBody>
          <a:bodyPr/>
          <a:lstStyle/>
          <a:p>
            <a:r>
              <a:rPr lang="ru-RU" dirty="0"/>
              <a:t>В наши дни валенки сохранили популярность не только как теплая обувь, но и как основа для новых идей модельеров, которые превращают обычный валенок в произведение искусства. Ведущие модельеры предвещают даже то, что в ХХI веке валенок будет самой модной обувью!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3000"/>
              </a:lnSpc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170" name="Picture 2" descr="C:\Users\Светлана Николаевна\Desktop\валенки\фото валенки\9901d4991afc372a981dc2b2adm4--obuv-ruchnoj-raboty-gzh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4" y="0"/>
            <a:ext cx="871296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 Николаевна\Desktop\валенки\фото валенки\russkie-valenki-v-spb-l5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27280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7940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 Николаевна\Desktop\валенки\фото валенки\d180d0bed181d0bfd0b8d181d18cd0b2d0b0d0bbd0b5d0bdd0bad0b8d187-550097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66247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062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X\Desktop\29000440.653714-22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43125" cy="2857500"/>
          </a:xfrm>
          <a:prstGeom prst="rect">
            <a:avLst/>
          </a:prstGeom>
          <a:noFill/>
        </p:spPr>
      </p:pic>
      <p:pic>
        <p:nvPicPr>
          <p:cNvPr id="2051" name="Picture 3" descr="C:\Users\X\Desktop\1393340.4-261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2486025" cy="2857501"/>
          </a:xfrm>
          <a:prstGeom prst="rect">
            <a:avLst/>
          </a:prstGeom>
          <a:noFill/>
        </p:spPr>
      </p:pic>
      <p:pic>
        <p:nvPicPr>
          <p:cNvPr id="2052" name="Picture 4" descr="C:\Users\X\Desktop\2679581-300x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8640"/>
            <a:ext cx="2857500" cy="288032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199" y="2924944"/>
            <a:ext cx="7392913" cy="35307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Валенки </a:t>
            </a:r>
            <a:r>
              <a:rPr lang="ru-RU" dirty="0"/>
              <a:t>– удобная и целебная обувь. В валенках не страшны самые лютые морозы. Чистая овечья шерсть, свалянная теплыми руками мастера, дает человеку силу и душевный покой.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История</a:t>
            </a:r>
            <a:r>
              <a:rPr lang="ru-RU" dirty="0"/>
              <a:t> изготовления валенок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Надо сказать, что технология изготовления за последние триста лет совсем не изменилась: и сейчас валенки делают точно так же, как и деды, и прадеды мои. Изготовление валенок – дело не простое, здесь нужна физическая сила и много терпения, на которое способны немногие. Для того, чтобы сделать валенки, нужны сноровка и умение, но самое главное – это любовь мастера к своему делу и к людям, которые будут носить эту обувь. Может, потому так удобно и комфортно носить валенки, что они сохраняют тепло своих создателей. Как и прежде, ремесло валяния передается от мастера к мастеру из поколения в </a:t>
            </a:r>
            <a:r>
              <a:rPr lang="ru-RU" dirty="0" smtClean="0"/>
              <a:t>поколение.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210084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Валенки не раз спасали русского человека во времена невзгод, чему свидетельствуют фотографии времен Великой Отечественной войны.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68179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16518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6083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408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Без </a:t>
            </a:r>
            <a:r>
              <a:rPr lang="ru-RU" sz="2700" dirty="0"/>
              <a:t>валенок, было бы невозможно освоение северных регионов,  совершение экспедиций на Северный и Южный полюсы.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28580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419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494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валенки изготавливаются из овечьей шерсти. После того, как овечку остригли, шерсть моют и вычесывают, потом прогоняют через шерстобитную машину, в результате получается тонкое мягкое полотно.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4807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3684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568863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6065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</TotalTime>
  <Words>329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  Изготовление русских валенок </vt:lpstr>
      <vt:lpstr>Презентация PowerPoint</vt:lpstr>
      <vt:lpstr>История изготовления валенок </vt:lpstr>
      <vt:lpstr>Валенки не раз спасали русского человека во времена невзгод, чему свидетельствуют фотографии времен Великой Отечественной войны.  </vt:lpstr>
      <vt:lpstr>Презентация PowerPoint</vt:lpstr>
      <vt:lpstr>       Без валенок, было бы невозможно освоение северных регионов,  совершение экспедиций на Северный и Южный полюсы. </vt:lpstr>
      <vt:lpstr>валенки изготавливаются из овечьей шерсти. После того, как овечку остригли, шерсть моют и вычесывают, потом прогоняют через шерстобитную машину, в результате получается тонкое мягкое полотно.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русских валенок</dc:title>
  <dc:creator>X</dc:creator>
  <cp:lastModifiedBy>Светлана Николаевна</cp:lastModifiedBy>
  <cp:revision>15</cp:revision>
  <dcterms:created xsi:type="dcterms:W3CDTF">2014-02-15T15:40:33Z</dcterms:created>
  <dcterms:modified xsi:type="dcterms:W3CDTF">2017-01-30T03:58:55Z</dcterms:modified>
</cp:coreProperties>
</file>